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732E3-6178-486B-B972-62CF15C7C068}" v="60" dt="2022-05-31T16:58:47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Venner" userId="56a80ac8-fe8b-4a3b-ae4b-e9aafe6b48cd" providerId="ADAL" clId="{40B732E3-6178-486B-B972-62CF15C7C068}"/>
    <pc:docChg chg="undo custSel addSld modSld">
      <pc:chgData name="Amy Venner" userId="56a80ac8-fe8b-4a3b-ae4b-e9aafe6b48cd" providerId="ADAL" clId="{40B732E3-6178-486B-B972-62CF15C7C068}" dt="2022-05-31T16:58:47.042" v="1479" actId="1076"/>
      <pc:docMkLst>
        <pc:docMk/>
      </pc:docMkLst>
      <pc:sldChg chg="addSp delSp modSp mod">
        <pc:chgData name="Amy Venner" userId="56a80ac8-fe8b-4a3b-ae4b-e9aafe6b48cd" providerId="ADAL" clId="{40B732E3-6178-486B-B972-62CF15C7C068}" dt="2022-05-31T16:58:18.824" v="1477" actId="478"/>
        <pc:sldMkLst>
          <pc:docMk/>
          <pc:sldMk cId="1160971071" sldId="257"/>
        </pc:sldMkLst>
        <pc:spChg chg="mod">
          <ac:chgData name="Amy Venner" userId="56a80ac8-fe8b-4a3b-ae4b-e9aafe6b48cd" providerId="ADAL" clId="{40B732E3-6178-486B-B972-62CF15C7C068}" dt="2022-05-31T15:33:54.244" v="291" actId="20577"/>
          <ac:spMkLst>
            <pc:docMk/>
            <pc:sldMk cId="1160971071" sldId="257"/>
            <ac:spMk id="2" creationId="{1A9C1C20-254F-A52E-9AE2-07071531F695}"/>
          </ac:spMkLst>
        </pc:spChg>
        <pc:spChg chg="add del mod">
          <ac:chgData name="Amy Venner" userId="56a80ac8-fe8b-4a3b-ae4b-e9aafe6b48cd" providerId="ADAL" clId="{40B732E3-6178-486B-B972-62CF15C7C068}" dt="2022-05-31T16:58:18.824" v="1477" actId="478"/>
          <ac:spMkLst>
            <pc:docMk/>
            <pc:sldMk cId="1160971071" sldId="257"/>
            <ac:spMk id="9" creationId="{BFD6528D-F862-4C95-E615-67AC430F368D}"/>
          </ac:spMkLst>
        </pc:spChg>
        <pc:grpChg chg="mod">
          <ac:chgData name="Amy Venner" userId="56a80ac8-fe8b-4a3b-ae4b-e9aafe6b48cd" providerId="ADAL" clId="{40B732E3-6178-486B-B972-62CF15C7C068}" dt="2022-05-31T16:58:15.889" v="1476" actId="1076"/>
          <ac:grpSpMkLst>
            <pc:docMk/>
            <pc:sldMk cId="1160971071" sldId="257"/>
            <ac:grpSpMk id="14" creationId="{1D2EC406-B9EF-3FE1-5F24-6E743D7D602E}"/>
          </ac:grpSpMkLst>
        </pc:grpChg>
        <pc:picChg chg="mod">
          <ac:chgData name="Amy Venner" userId="56a80ac8-fe8b-4a3b-ae4b-e9aafe6b48cd" providerId="ADAL" clId="{40B732E3-6178-486B-B972-62CF15C7C068}" dt="2022-05-31T16:57:26.577" v="1435" actId="1076"/>
          <ac:picMkLst>
            <pc:docMk/>
            <pc:sldMk cId="1160971071" sldId="257"/>
            <ac:picMk id="11" creationId="{3DB79539-DE52-66FE-384C-6A926D10CAF6}"/>
          </ac:picMkLst>
        </pc:picChg>
      </pc:sldChg>
      <pc:sldChg chg="addSp delSp modSp new mod">
        <pc:chgData name="Amy Venner" userId="56a80ac8-fe8b-4a3b-ae4b-e9aafe6b48cd" providerId="ADAL" clId="{40B732E3-6178-486B-B972-62CF15C7C068}" dt="2022-05-31T16:58:47.042" v="1479" actId="1076"/>
        <pc:sldMkLst>
          <pc:docMk/>
          <pc:sldMk cId="3616547079" sldId="258"/>
        </pc:sldMkLst>
        <pc:spChg chg="mod">
          <ac:chgData name="Amy Venner" userId="56a80ac8-fe8b-4a3b-ae4b-e9aafe6b48cd" providerId="ADAL" clId="{40B732E3-6178-486B-B972-62CF15C7C068}" dt="2022-05-31T15:08:23.911" v="146" actId="20577"/>
          <ac:spMkLst>
            <pc:docMk/>
            <pc:sldMk cId="3616547079" sldId="258"/>
            <ac:spMk id="2" creationId="{45BB0538-E344-1EB4-03B8-A1EA2F7A3474}"/>
          </ac:spMkLst>
        </pc:spChg>
        <pc:spChg chg="del">
          <ac:chgData name="Amy Venner" userId="56a80ac8-fe8b-4a3b-ae4b-e9aafe6b48cd" providerId="ADAL" clId="{40B732E3-6178-486B-B972-62CF15C7C068}" dt="2022-05-31T15:02:50.118" v="1"/>
          <ac:spMkLst>
            <pc:docMk/>
            <pc:sldMk cId="3616547079" sldId="258"/>
            <ac:spMk id="3" creationId="{0981A40B-200A-962C-92BD-820868562242}"/>
          </ac:spMkLst>
        </pc:spChg>
        <pc:spChg chg="del">
          <ac:chgData name="Amy Venner" userId="56a80ac8-fe8b-4a3b-ae4b-e9aafe6b48cd" providerId="ADAL" clId="{40B732E3-6178-486B-B972-62CF15C7C068}" dt="2022-05-31T15:02:56.736" v="2" actId="478"/>
          <ac:spMkLst>
            <pc:docMk/>
            <pc:sldMk cId="3616547079" sldId="258"/>
            <ac:spMk id="4" creationId="{5ED788B1-1A76-0BA2-5352-07675CE2A22C}"/>
          </ac:spMkLst>
        </pc:spChg>
        <pc:picChg chg="add mod">
          <ac:chgData name="Amy Venner" userId="56a80ac8-fe8b-4a3b-ae4b-e9aafe6b48cd" providerId="ADAL" clId="{40B732E3-6178-486B-B972-62CF15C7C068}" dt="2022-05-31T16:58:47.042" v="1479" actId="1076"/>
          <ac:picMkLst>
            <pc:docMk/>
            <pc:sldMk cId="3616547079" sldId="258"/>
            <ac:picMk id="2050" creationId="{4FC472F8-4AB0-69A5-730F-384796A3F71D}"/>
          </ac:picMkLst>
        </pc:picChg>
      </pc:sldChg>
      <pc:sldChg chg="addSp delSp modSp new mod">
        <pc:chgData name="Amy Venner" userId="56a80ac8-fe8b-4a3b-ae4b-e9aafe6b48cd" providerId="ADAL" clId="{40B732E3-6178-486B-B972-62CF15C7C068}" dt="2022-05-31T15:34:01.942" v="295" actId="20577"/>
        <pc:sldMkLst>
          <pc:docMk/>
          <pc:sldMk cId="776092356" sldId="259"/>
        </pc:sldMkLst>
        <pc:spChg chg="mod">
          <ac:chgData name="Amy Venner" userId="56a80ac8-fe8b-4a3b-ae4b-e9aafe6b48cd" providerId="ADAL" clId="{40B732E3-6178-486B-B972-62CF15C7C068}" dt="2022-05-31T15:34:01.942" v="295" actId="20577"/>
          <ac:spMkLst>
            <pc:docMk/>
            <pc:sldMk cId="776092356" sldId="259"/>
            <ac:spMk id="2" creationId="{728BA6A5-C6D8-EEAE-9A5B-A9EAFEB6C05C}"/>
          </ac:spMkLst>
        </pc:spChg>
        <pc:spChg chg="del">
          <ac:chgData name="Amy Venner" userId="56a80ac8-fe8b-4a3b-ae4b-e9aafe6b48cd" providerId="ADAL" clId="{40B732E3-6178-486B-B972-62CF15C7C068}" dt="2022-05-31T15:04:39.535" v="20" actId="478"/>
          <ac:spMkLst>
            <pc:docMk/>
            <pc:sldMk cId="776092356" sldId="259"/>
            <ac:spMk id="3" creationId="{FE90CF53-216B-1E77-0F2A-924806728693}"/>
          </ac:spMkLst>
        </pc:spChg>
        <pc:spChg chg="add mod">
          <ac:chgData name="Amy Venner" userId="56a80ac8-fe8b-4a3b-ae4b-e9aafe6b48cd" providerId="ADAL" clId="{40B732E3-6178-486B-B972-62CF15C7C068}" dt="2022-05-31T15:20:06.947" v="232" actId="164"/>
          <ac:spMkLst>
            <pc:docMk/>
            <pc:sldMk cId="776092356" sldId="259"/>
            <ac:spMk id="11" creationId="{CE3BB824-D92D-AB07-2D0B-FB12C482683A}"/>
          </ac:spMkLst>
        </pc:spChg>
        <pc:spChg chg="add mod">
          <ac:chgData name="Amy Venner" userId="56a80ac8-fe8b-4a3b-ae4b-e9aafe6b48cd" providerId="ADAL" clId="{40B732E3-6178-486B-B972-62CF15C7C068}" dt="2022-05-31T15:20:06.947" v="232" actId="164"/>
          <ac:spMkLst>
            <pc:docMk/>
            <pc:sldMk cId="776092356" sldId="259"/>
            <ac:spMk id="13" creationId="{2D3614B0-0D07-4C41-E409-132577A2B109}"/>
          </ac:spMkLst>
        </pc:spChg>
        <pc:spChg chg="add mod">
          <ac:chgData name="Amy Venner" userId="56a80ac8-fe8b-4a3b-ae4b-e9aafe6b48cd" providerId="ADAL" clId="{40B732E3-6178-486B-B972-62CF15C7C068}" dt="2022-05-31T15:20:06.947" v="232" actId="164"/>
          <ac:spMkLst>
            <pc:docMk/>
            <pc:sldMk cId="776092356" sldId="259"/>
            <ac:spMk id="15" creationId="{AA155A4E-B528-9AE1-5A89-B238B3AFAF9B}"/>
          </ac:spMkLst>
        </pc:spChg>
        <pc:spChg chg="add mod">
          <ac:chgData name="Amy Venner" userId="56a80ac8-fe8b-4a3b-ae4b-e9aafe6b48cd" providerId="ADAL" clId="{40B732E3-6178-486B-B972-62CF15C7C068}" dt="2022-05-31T15:20:06.947" v="232" actId="164"/>
          <ac:spMkLst>
            <pc:docMk/>
            <pc:sldMk cId="776092356" sldId="259"/>
            <ac:spMk id="17" creationId="{99DFB755-B8AC-0D22-AD41-D760030D1C85}"/>
          </ac:spMkLst>
        </pc:spChg>
        <pc:spChg chg="add mod">
          <ac:chgData name="Amy Venner" userId="56a80ac8-fe8b-4a3b-ae4b-e9aafe6b48cd" providerId="ADAL" clId="{40B732E3-6178-486B-B972-62CF15C7C068}" dt="2022-05-31T15:20:06.947" v="232" actId="164"/>
          <ac:spMkLst>
            <pc:docMk/>
            <pc:sldMk cId="776092356" sldId="259"/>
            <ac:spMk id="19" creationId="{78ADC9DA-9B31-7F24-E84C-DE71FA54AD85}"/>
          </ac:spMkLst>
        </pc:spChg>
        <pc:spChg chg="add mod">
          <ac:chgData name="Amy Venner" userId="56a80ac8-fe8b-4a3b-ae4b-e9aafe6b48cd" providerId="ADAL" clId="{40B732E3-6178-486B-B972-62CF15C7C068}" dt="2022-05-31T15:20:06.947" v="232" actId="164"/>
          <ac:spMkLst>
            <pc:docMk/>
            <pc:sldMk cId="776092356" sldId="259"/>
            <ac:spMk id="21" creationId="{02C61980-24AF-D455-D107-349A811782F2}"/>
          </ac:spMkLst>
        </pc:spChg>
        <pc:spChg chg="add mod">
          <ac:chgData name="Amy Venner" userId="56a80ac8-fe8b-4a3b-ae4b-e9aafe6b48cd" providerId="ADAL" clId="{40B732E3-6178-486B-B972-62CF15C7C068}" dt="2022-05-31T15:20:06.947" v="232" actId="164"/>
          <ac:spMkLst>
            <pc:docMk/>
            <pc:sldMk cId="776092356" sldId="259"/>
            <ac:spMk id="23" creationId="{A0624BB0-5684-F2AE-76C3-9FBED078AF3E}"/>
          </ac:spMkLst>
        </pc:spChg>
        <pc:grpChg chg="add mod">
          <ac:chgData name="Amy Venner" userId="56a80ac8-fe8b-4a3b-ae4b-e9aafe6b48cd" providerId="ADAL" clId="{40B732E3-6178-486B-B972-62CF15C7C068}" dt="2022-05-31T15:20:06.947" v="232" actId="164"/>
          <ac:grpSpMkLst>
            <pc:docMk/>
            <pc:sldMk cId="776092356" sldId="259"/>
            <ac:grpSpMk id="8" creationId="{A3A30D7D-BF9C-3E8B-40E7-544295B88AFA}"/>
          </ac:grpSpMkLst>
        </pc:grpChg>
        <pc:grpChg chg="add mod ord">
          <ac:chgData name="Amy Venner" userId="56a80ac8-fe8b-4a3b-ae4b-e9aafe6b48cd" providerId="ADAL" clId="{40B732E3-6178-486B-B972-62CF15C7C068}" dt="2022-05-31T15:20:51.085" v="236" actId="167"/>
          <ac:grpSpMkLst>
            <pc:docMk/>
            <pc:sldMk cId="776092356" sldId="259"/>
            <ac:grpSpMk id="22" creationId="{72C3CA80-D45F-A758-8116-78DBC9674D43}"/>
          </ac:grpSpMkLst>
        </pc:grpChg>
        <pc:picChg chg="add mod modCrop">
          <ac:chgData name="Amy Venner" userId="56a80ac8-fe8b-4a3b-ae4b-e9aafe6b48cd" providerId="ADAL" clId="{40B732E3-6178-486B-B972-62CF15C7C068}" dt="2022-05-31T15:21:10.907" v="237" actId="732"/>
          <ac:picMkLst>
            <pc:docMk/>
            <pc:sldMk cId="776092356" sldId="259"/>
            <ac:picMk id="5" creationId="{03609CD2-8D18-1A22-3E22-7A217A3442F2}"/>
          </ac:picMkLst>
        </pc:picChg>
        <pc:picChg chg="add mod">
          <ac:chgData name="Amy Venner" userId="56a80ac8-fe8b-4a3b-ae4b-e9aafe6b48cd" providerId="ADAL" clId="{40B732E3-6178-486B-B972-62CF15C7C068}" dt="2022-05-31T15:06:44.466" v="39" actId="164"/>
          <ac:picMkLst>
            <pc:docMk/>
            <pc:sldMk cId="776092356" sldId="259"/>
            <ac:picMk id="7" creationId="{67769AB1-4484-0B8E-642A-AA6BF6F5258F}"/>
          </ac:picMkLst>
        </pc:picChg>
        <pc:picChg chg="add del mod">
          <ac:chgData name="Amy Venner" userId="56a80ac8-fe8b-4a3b-ae4b-e9aafe6b48cd" providerId="ADAL" clId="{40B732E3-6178-486B-B972-62CF15C7C068}" dt="2022-05-31T15:04:52.046" v="25" actId="478"/>
          <ac:picMkLst>
            <pc:docMk/>
            <pc:sldMk cId="776092356" sldId="259"/>
            <ac:picMk id="3074" creationId="{8D44D5F2-B255-6069-D2B1-8443BC75768C}"/>
          </ac:picMkLst>
        </pc:picChg>
      </pc:sldChg>
      <pc:sldChg chg="addSp delSp modSp new mod">
        <pc:chgData name="Amy Venner" userId="56a80ac8-fe8b-4a3b-ae4b-e9aafe6b48cd" providerId="ADAL" clId="{40B732E3-6178-486B-B972-62CF15C7C068}" dt="2022-05-31T16:32:04.672" v="1086" actId="14100"/>
        <pc:sldMkLst>
          <pc:docMk/>
          <pc:sldMk cId="3950530994" sldId="260"/>
        </pc:sldMkLst>
        <pc:spChg chg="mod">
          <ac:chgData name="Amy Venner" userId="56a80ac8-fe8b-4a3b-ae4b-e9aafe6b48cd" providerId="ADAL" clId="{40B732E3-6178-486B-B972-62CF15C7C068}" dt="2022-05-31T16:05:46.348" v="938" actId="114"/>
          <ac:spMkLst>
            <pc:docMk/>
            <pc:sldMk cId="3950530994" sldId="260"/>
            <ac:spMk id="2" creationId="{700104EA-DF1C-70C2-5DE1-D908C4ABE562}"/>
          </ac:spMkLst>
        </pc:spChg>
        <pc:spChg chg="del">
          <ac:chgData name="Amy Venner" userId="56a80ac8-fe8b-4a3b-ae4b-e9aafe6b48cd" providerId="ADAL" clId="{40B732E3-6178-486B-B972-62CF15C7C068}" dt="2022-05-31T15:34:33.789" v="298" actId="478"/>
          <ac:spMkLst>
            <pc:docMk/>
            <pc:sldMk cId="3950530994" sldId="260"/>
            <ac:spMk id="3" creationId="{E5F77641-FDF8-A830-BB5A-D61656652781}"/>
          </ac:spMkLst>
        </pc:spChg>
        <pc:spChg chg="add mod">
          <ac:chgData name="Amy Venner" userId="56a80ac8-fe8b-4a3b-ae4b-e9aafe6b48cd" providerId="ADAL" clId="{40B732E3-6178-486B-B972-62CF15C7C068}" dt="2022-05-31T16:32:04.672" v="1086" actId="14100"/>
          <ac:spMkLst>
            <pc:docMk/>
            <pc:sldMk cId="3950530994" sldId="260"/>
            <ac:spMk id="6" creationId="{44FFC751-42D7-0B1B-B4F5-A0A28CCFE341}"/>
          </ac:spMkLst>
        </pc:spChg>
        <pc:spChg chg="add mod">
          <ac:chgData name="Amy Venner" userId="56a80ac8-fe8b-4a3b-ae4b-e9aafe6b48cd" providerId="ADAL" clId="{40B732E3-6178-486B-B972-62CF15C7C068}" dt="2022-05-31T16:31:59.296" v="1084" actId="14100"/>
          <ac:spMkLst>
            <pc:docMk/>
            <pc:sldMk cId="3950530994" sldId="260"/>
            <ac:spMk id="8" creationId="{1FBF00D5-D5CA-A658-20E2-7333B6D6F8AE}"/>
          </ac:spMkLst>
        </pc:spChg>
        <pc:spChg chg="add mod">
          <ac:chgData name="Amy Venner" userId="56a80ac8-fe8b-4a3b-ae4b-e9aafe6b48cd" providerId="ADAL" clId="{40B732E3-6178-486B-B972-62CF15C7C068}" dt="2022-05-31T16:31:49.996" v="1082" actId="14100"/>
          <ac:spMkLst>
            <pc:docMk/>
            <pc:sldMk cId="3950530994" sldId="260"/>
            <ac:spMk id="10" creationId="{A29C14AF-D66B-578D-2F44-D4DE445AB910}"/>
          </ac:spMkLst>
        </pc:spChg>
        <pc:spChg chg="add mod">
          <ac:chgData name="Amy Venner" userId="56a80ac8-fe8b-4a3b-ae4b-e9aafe6b48cd" providerId="ADAL" clId="{40B732E3-6178-486B-B972-62CF15C7C068}" dt="2022-05-31T16:31:19.660" v="1079" actId="14100"/>
          <ac:spMkLst>
            <pc:docMk/>
            <pc:sldMk cId="3950530994" sldId="260"/>
            <ac:spMk id="12" creationId="{8C24D0F3-53D1-0471-3357-D120A68E7685}"/>
          </ac:spMkLst>
        </pc:spChg>
        <pc:spChg chg="add mod">
          <ac:chgData name="Amy Venner" userId="56a80ac8-fe8b-4a3b-ae4b-e9aafe6b48cd" providerId="ADAL" clId="{40B732E3-6178-486B-B972-62CF15C7C068}" dt="2022-05-31T16:31:14.655" v="1078" actId="14100"/>
          <ac:spMkLst>
            <pc:docMk/>
            <pc:sldMk cId="3950530994" sldId="260"/>
            <ac:spMk id="14" creationId="{47308669-2C3D-53AC-9499-6AF994A208F7}"/>
          </ac:spMkLst>
        </pc:spChg>
        <pc:spChg chg="add mod">
          <ac:chgData name="Amy Venner" userId="56a80ac8-fe8b-4a3b-ae4b-e9aafe6b48cd" providerId="ADAL" clId="{40B732E3-6178-486B-B972-62CF15C7C068}" dt="2022-05-31T16:31:09.462" v="1077" actId="14100"/>
          <ac:spMkLst>
            <pc:docMk/>
            <pc:sldMk cId="3950530994" sldId="260"/>
            <ac:spMk id="16" creationId="{3A714671-CA9C-548C-E5DC-6F280E071F45}"/>
          </ac:spMkLst>
        </pc:spChg>
        <pc:spChg chg="add mod">
          <ac:chgData name="Amy Venner" userId="56a80ac8-fe8b-4a3b-ae4b-e9aafe6b48cd" providerId="ADAL" clId="{40B732E3-6178-486B-B972-62CF15C7C068}" dt="2022-05-31T16:31:06.016" v="1076" actId="14100"/>
          <ac:spMkLst>
            <pc:docMk/>
            <pc:sldMk cId="3950530994" sldId="260"/>
            <ac:spMk id="18" creationId="{BB6B9BE7-681C-B9F0-65EE-12C4A3C50F4C}"/>
          </ac:spMkLst>
        </pc:spChg>
        <pc:spChg chg="add mod">
          <ac:chgData name="Amy Venner" userId="56a80ac8-fe8b-4a3b-ae4b-e9aafe6b48cd" providerId="ADAL" clId="{40B732E3-6178-486B-B972-62CF15C7C068}" dt="2022-05-31T16:31:03.438" v="1075" actId="14100"/>
          <ac:spMkLst>
            <pc:docMk/>
            <pc:sldMk cId="3950530994" sldId="260"/>
            <ac:spMk id="20" creationId="{5C26F5C6-3B74-FA1D-12E8-A7661B7F2348}"/>
          </ac:spMkLst>
        </pc:spChg>
        <pc:spChg chg="add mod">
          <ac:chgData name="Amy Venner" userId="56a80ac8-fe8b-4a3b-ae4b-e9aafe6b48cd" providerId="ADAL" clId="{40B732E3-6178-486B-B972-62CF15C7C068}" dt="2022-05-31T16:31:00.418" v="1074" actId="14100"/>
          <ac:spMkLst>
            <pc:docMk/>
            <pc:sldMk cId="3950530994" sldId="260"/>
            <ac:spMk id="22" creationId="{17AB8B90-95FB-E45C-2FA7-EBFB6EA3754E}"/>
          </ac:spMkLst>
        </pc:spChg>
        <pc:picChg chg="add mod">
          <ac:chgData name="Amy Venner" userId="56a80ac8-fe8b-4a3b-ae4b-e9aafe6b48cd" providerId="ADAL" clId="{40B732E3-6178-486B-B972-62CF15C7C068}" dt="2022-05-31T16:30:55.593" v="1073" actId="14100"/>
          <ac:picMkLst>
            <pc:docMk/>
            <pc:sldMk cId="3950530994" sldId="260"/>
            <ac:picMk id="4098" creationId="{3B24DBE7-F0F7-4A4C-0B9E-FC7DFB80DEBA}"/>
          </ac:picMkLst>
        </pc:picChg>
        <pc:cxnChg chg="add del">
          <ac:chgData name="Amy Venner" userId="56a80ac8-fe8b-4a3b-ae4b-e9aafe6b48cd" providerId="ADAL" clId="{40B732E3-6178-486B-B972-62CF15C7C068}" dt="2022-05-31T16:05:29.106" v="937" actId="478"/>
          <ac:cxnSpMkLst>
            <pc:docMk/>
            <pc:sldMk cId="3950530994" sldId="260"/>
            <ac:cxnSpMk id="23" creationId="{A615B458-441F-C754-0548-2C4A96D1DD1B}"/>
          </ac:cxnSpMkLst>
        </pc:cxnChg>
        <pc:cxnChg chg="add del mod">
          <ac:chgData name="Amy Venner" userId="56a80ac8-fe8b-4a3b-ae4b-e9aafe6b48cd" providerId="ADAL" clId="{40B732E3-6178-486B-B972-62CF15C7C068}" dt="2022-05-31T16:05:26.155" v="936" actId="478"/>
          <ac:cxnSpMkLst>
            <pc:docMk/>
            <pc:sldMk cId="3950530994" sldId="260"/>
            <ac:cxnSpMk id="25" creationId="{296A9724-DC77-DAB6-8E23-2A8A4CD11D11}"/>
          </ac:cxnSpMkLst>
        </pc:cxnChg>
      </pc:sldChg>
      <pc:sldChg chg="addSp delSp modSp new mod">
        <pc:chgData name="Amy Venner" userId="56a80ac8-fe8b-4a3b-ae4b-e9aafe6b48cd" providerId="ADAL" clId="{40B732E3-6178-486B-B972-62CF15C7C068}" dt="2022-05-31T16:41:35.490" v="1432" actId="1035"/>
        <pc:sldMkLst>
          <pc:docMk/>
          <pc:sldMk cId="387262395" sldId="261"/>
        </pc:sldMkLst>
        <pc:spChg chg="mod">
          <ac:chgData name="Amy Venner" userId="56a80ac8-fe8b-4a3b-ae4b-e9aafe6b48cd" providerId="ADAL" clId="{40B732E3-6178-486B-B972-62CF15C7C068}" dt="2022-05-31T16:09:17.455" v="1019" actId="1076"/>
          <ac:spMkLst>
            <pc:docMk/>
            <pc:sldMk cId="387262395" sldId="261"/>
            <ac:spMk id="2" creationId="{7DC5D563-F80F-635B-9FCF-1A132C9C6CBE}"/>
          </ac:spMkLst>
        </pc:spChg>
        <pc:spChg chg="del">
          <ac:chgData name="Amy Venner" userId="56a80ac8-fe8b-4a3b-ae4b-e9aafe6b48cd" providerId="ADAL" clId="{40B732E3-6178-486B-B972-62CF15C7C068}" dt="2022-05-31T16:06:32.563" v="940" actId="478"/>
          <ac:spMkLst>
            <pc:docMk/>
            <pc:sldMk cId="387262395" sldId="261"/>
            <ac:spMk id="3" creationId="{E5F28506-CD7E-F201-6E1C-876AAD4CCD63}"/>
          </ac:spMkLst>
        </pc:spChg>
        <pc:spChg chg="add mod">
          <ac:chgData name="Amy Venner" userId="56a80ac8-fe8b-4a3b-ae4b-e9aafe6b48cd" providerId="ADAL" clId="{40B732E3-6178-486B-B972-62CF15C7C068}" dt="2022-05-31T16:33:05.889" v="1124" actId="1038"/>
          <ac:spMkLst>
            <pc:docMk/>
            <pc:sldMk cId="387262395" sldId="261"/>
            <ac:spMk id="6" creationId="{3F3827D2-DB3B-E330-35E5-F29753657335}"/>
          </ac:spMkLst>
        </pc:spChg>
        <pc:spChg chg="add mod">
          <ac:chgData name="Amy Venner" userId="56a80ac8-fe8b-4a3b-ae4b-e9aafe6b48cd" providerId="ADAL" clId="{40B732E3-6178-486B-B972-62CF15C7C068}" dt="2022-05-31T16:34:36.417" v="1187" actId="1036"/>
          <ac:spMkLst>
            <pc:docMk/>
            <pc:sldMk cId="387262395" sldId="261"/>
            <ac:spMk id="12" creationId="{D0E2DCA7-5019-3FFE-C850-5E2DDFCB82F9}"/>
          </ac:spMkLst>
        </pc:spChg>
        <pc:spChg chg="add mod">
          <ac:chgData name="Amy Venner" userId="56a80ac8-fe8b-4a3b-ae4b-e9aafe6b48cd" providerId="ADAL" clId="{40B732E3-6178-486B-B972-62CF15C7C068}" dt="2022-05-31T16:34:04.512" v="1176" actId="1038"/>
          <ac:spMkLst>
            <pc:docMk/>
            <pc:sldMk cId="387262395" sldId="261"/>
            <ac:spMk id="13" creationId="{7E36D5F5-F598-694E-E3BF-BC2D9509CCDC}"/>
          </ac:spMkLst>
        </pc:spChg>
        <pc:spChg chg="add mod">
          <ac:chgData name="Amy Venner" userId="56a80ac8-fe8b-4a3b-ae4b-e9aafe6b48cd" providerId="ADAL" clId="{40B732E3-6178-486B-B972-62CF15C7C068}" dt="2022-05-31T16:35:15.305" v="1215" actId="1038"/>
          <ac:spMkLst>
            <pc:docMk/>
            <pc:sldMk cId="387262395" sldId="261"/>
            <ac:spMk id="14" creationId="{37F61238-E3AA-A913-6823-AC204F0B147E}"/>
          </ac:spMkLst>
        </pc:spChg>
        <pc:spChg chg="add mod">
          <ac:chgData name="Amy Venner" userId="56a80ac8-fe8b-4a3b-ae4b-e9aafe6b48cd" providerId="ADAL" clId="{40B732E3-6178-486B-B972-62CF15C7C068}" dt="2022-05-31T16:36:08.984" v="1258" actId="1038"/>
          <ac:spMkLst>
            <pc:docMk/>
            <pc:sldMk cId="387262395" sldId="261"/>
            <ac:spMk id="15" creationId="{67752340-7A40-3DC9-CCBC-950BC5E1CE62}"/>
          </ac:spMkLst>
        </pc:spChg>
        <pc:spChg chg="add mod">
          <ac:chgData name="Amy Venner" userId="56a80ac8-fe8b-4a3b-ae4b-e9aafe6b48cd" providerId="ADAL" clId="{40B732E3-6178-486B-B972-62CF15C7C068}" dt="2022-05-31T16:36:42.928" v="1282" actId="1038"/>
          <ac:spMkLst>
            <pc:docMk/>
            <pc:sldMk cId="387262395" sldId="261"/>
            <ac:spMk id="16" creationId="{61553537-975A-2A45-A49D-05924A72D286}"/>
          </ac:spMkLst>
        </pc:spChg>
        <pc:spChg chg="add mod">
          <ac:chgData name="Amy Venner" userId="56a80ac8-fe8b-4a3b-ae4b-e9aafe6b48cd" providerId="ADAL" clId="{40B732E3-6178-486B-B972-62CF15C7C068}" dt="2022-05-31T16:37:29.841" v="1313" actId="1035"/>
          <ac:spMkLst>
            <pc:docMk/>
            <pc:sldMk cId="387262395" sldId="261"/>
            <ac:spMk id="17" creationId="{28340AF0-5AF8-B606-0519-61E19962EE7B}"/>
          </ac:spMkLst>
        </pc:spChg>
        <pc:spChg chg="add mod">
          <ac:chgData name="Amy Venner" userId="56a80ac8-fe8b-4a3b-ae4b-e9aafe6b48cd" providerId="ADAL" clId="{40B732E3-6178-486B-B972-62CF15C7C068}" dt="2022-05-31T16:38:05.424" v="1334" actId="1076"/>
          <ac:spMkLst>
            <pc:docMk/>
            <pc:sldMk cId="387262395" sldId="261"/>
            <ac:spMk id="18" creationId="{CF7BC8E3-E350-A056-6820-3E8BA56377AA}"/>
          </ac:spMkLst>
        </pc:spChg>
        <pc:spChg chg="add mod">
          <ac:chgData name="Amy Venner" userId="56a80ac8-fe8b-4a3b-ae4b-e9aafe6b48cd" providerId="ADAL" clId="{40B732E3-6178-486B-B972-62CF15C7C068}" dt="2022-05-31T16:38:48.705" v="1364" actId="1035"/>
          <ac:spMkLst>
            <pc:docMk/>
            <pc:sldMk cId="387262395" sldId="261"/>
            <ac:spMk id="19" creationId="{477F117A-116F-A0BD-CB09-48887B7E0782}"/>
          </ac:spMkLst>
        </pc:spChg>
        <pc:spChg chg="add mod">
          <ac:chgData name="Amy Venner" userId="56a80ac8-fe8b-4a3b-ae4b-e9aafe6b48cd" providerId="ADAL" clId="{40B732E3-6178-486B-B972-62CF15C7C068}" dt="2022-05-31T16:41:04.505" v="1419" actId="1038"/>
          <ac:spMkLst>
            <pc:docMk/>
            <pc:sldMk cId="387262395" sldId="261"/>
            <ac:spMk id="20" creationId="{249B414E-1D13-6BB2-02E6-A07D15A6AE5A}"/>
          </ac:spMkLst>
        </pc:spChg>
        <pc:spChg chg="add mod">
          <ac:chgData name="Amy Venner" userId="56a80ac8-fe8b-4a3b-ae4b-e9aafe6b48cd" providerId="ADAL" clId="{40B732E3-6178-486B-B972-62CF15C7C068}" dt="2022-05-31T16:41:35.490" v="1432" actId="1035"/>
          <ac:spMkLst>
            <pc:docMk/>
            <pc:sldMk cId="387262395" sldId="261"/>
            <ac:spMk id="21" creationId="{F289C67B-69FF-365C-927E-C07B079300B2}"/>
          </ac:spMkLst>
        </pc:spChg>
        <pc:picChg chg="add mod">
          <ac:chgData name="Amy Venner" userId="56a80ac8-fe8b-4a3b-ae4b-e9aafe6b48cd" providerId="ADAL" clId="{40B732E3-6178-486B-B972-62CF15C7C068}" dt="2022-05-31T16:10:44.236" v="1029" actId="14100"/>
          <ac:picMkLst>
            <pc:docMk/>
            <pc:sldMk cId="387262395" sldId="261"/>
            <ac:picMk id="5122" creationId="{5EB93BED-AAA3-6E89-B17A-72B56F13C519}"/>
          </ac:picMkLst>
        </pc:picChg>
        <pc:cxnChg chg="add mod">
          <ac:chgData name="Amy Venner" userId="56a80ac8-fe8b-4a3b-ae4b-e9aafe6b48cd" providerId="ADAL" clId="{40B732E3-6178-486B-B972-62CF15C7C068}" dt="2022-05-31T16:41:10.395" v="1420" actId="1076"/>
          <ac:cxnSpMkLst>
            <pc:docMk/>
            <pc:sldMk cId="387262395" sldId="261"/>
            <ac:cxnSpMk id="7" creationId="{8CB0D29E-47BE-82EC-8DC9-ED08874626FD}"/>
          </ac:cxnSpMkLst>
        </pc:cxnChg>
        <pc:cxnChg chg="add mod">
          <ac:chgData name="Amy Venner" userId="56a80ac8-fe8b-4a3b-ae4b-e9aafe6b48cd" providerId="ADAL" clId="{40B732E3-6178-486B-B972-62CF15C7C068}" dt="2022-05-31T16:12:12.893" v="1036" actId="1076"/>
          <ac:cxnSpMkLst>
            <pc:docMk/>
            <pc:sldMk cId="387262395" sldId="261"/>
            <ac:cxnSpMk id="10" creationId="{7D647818-4E49-536A-7044-0A097B0CE44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5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4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72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6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0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5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5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7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5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5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3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9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B4B1265-8981-48F1-BBA6-DBA6D0B0CE2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587D574-478F-475E-8B3D-B8A7A28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86C4-D969-9242-04D1-64BF88DA3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1482" y="2046541"/>
            <a:ext cx="3161016" cy="3153753"/>
          </a:xfrm>
        </p:spPr>
        <p:txBody>
          <a:bodyPr>
            <a:normAutofit/>
          </a:bodyPr>
          <a:lstStyle/>
          <a:p>
            <a:r>
              <a:rPr lang="en-US" sz="5000" cap="none" dirty="0">
                <a:latin typeface="Arial Black" panose="020B0A04020102020204" pitchFamily="34" charset="0"/>
              </a:rPr>
              <a:t>Member Survey Results</a:t>
            </a:r>
            <a:br>
              <a:rPr lang="en-US" sz="5000" cap="none" dirty="0">
                <a:latin typeface="Arial Black" panose="020B0A04020102020204" pitchFamily="34" charset="0"/>
              </a:rPr>
            </a:br>
            <a:r>
              <a:rPr lang="en-US" sz="5000" cap="none" dirty="0">
                <a:latin typeface="Arial Black" panose="020B0A04020102020204" pitchFamily="34" charset="0"/>
              </a:rPr>
              <a:t>2022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026D7F-2209-987B-1DA5-DD6240657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79" y="2183915"/>
            <a:ext cx="8164485" cy="24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2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1C20-254F-A52E-9AE2-07071531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Industries represented in survey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B79539-DE52-66FE-384C-6A926D10C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6" t="7202" r="14539" b="7122"/>
          <a:stretch/>
        </p:blipFill>
        <p:spPr>
          <a:xfrm>
            <a:off x="1154953" y="2623805"/>
            <a:ext cx="3653388" cy="363520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EC406-B9EF-3FE1-5F24-6E743D7D602E}"/>
              </a:ext>
            </a:extLst>
          </p:cNvPr>
          <p:cNvGrpSpPr/>
          <p:nvPr/>
        </p:nvGrpSpPr>
        <p:grpSpPr>
          <a:xfrm>
            <a:off x="5009527" y="3355171"/>
            <a:ext cx="5579535" cy="2147911"/>
            <a:chOff x="4128940" y="2358496"/>
            <a:chExt cx="6292276" cy="28086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D9690C-FA42-3D01-5554-3BE8A8A63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357" t="11178" b="15685"/>
            <a:stretch/>
          </p:blipFill>
          <p:spPr>
            <a:xfrm>
              <a:off x="7750525" y="2439186"/>
              <a:ext cx="2426357" cy="19796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C0BF4C-BC35-1E31-ACBC-E32E5C9A5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183" t="21959"/>
            <a:stretch/>
          </p:blipFill>
          <p:spPr>
            <a:xfrm>
              <a:off x="7865098" y="4403693"/>
              <a:ext cx="2556118" cy="76349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E39A5B-FCF2-B3BA-EA10-1E3A04C57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8940" y="2358496"/>
              <a:ext cx="3377251" cy="2426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97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0538-E344-1EB4-03B8-A1EA2F7A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 LADCO as an organization</a:t>
            </a:r>
          </a:p>
        </p:txBody>
      </p:sp>
      <p:pic>
        <p:nvPicPr>
          <p:cNvPr id="2050" name="Picture 2" descr="Forms response chart. Question title: How would you rate LADCO overall as an organization?. Number of responses: 28 responses.">
            <a:extLst>
              <a:ext uri="{FF2B5EF4-FFF2-40B4-BE49-F238E27FC236}">
                <a16:creationId xmlns:a16="http://schemas.microsoft.com/office/drawing/2014/main" id="{4FC472F8-4AB0-69A5-730F-384796A3F7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 b="8356"/>
          <a:stretch/>
        </p:blipFill>
        <p:spPr bwMode="auto">
          <a:xfrm>
            <a:off x="364503" y="2808469"/>
            <a:ext cx="11462994" cy="30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4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C3CA80-D45F-A758-8116-78DBC9674D43}"/>
              </a:ext>
            </a:extLst>
          </p:cNvPr>
          <p:cNvGrpSpPr/>
          <p:nvPr/>
        </p:nvGrpSpPr>
        <p:grpSpPr>
          <a:xfrm>
            <a:off x="119389" y="2308633"/>
            <a:ext cx="11912666" cy="4484236"/>
            <a:chOff x="229725" y="2368528"/>
            <a:chExt cx="11953222" cy="45148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A30D7D-BF9C-3E8B-40E7-544295B88AFA}"/>
                </a:ext>
              </a:extLst>
            </p:cNvPr>
            <p:cNvGrpSpPr/>
            <p:nvPr/>
          </p:nvGrpSpPr>
          <p:grpSpPr>
            <a:xfrm>
              <a:off x="229725" y="2368528"/>
              <a:ext cx="11784223" cy="3226513"/>
              <a:chOff x="84870" y="2543862"/>
              <a:chExt cx="7477957" cy="18377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3609CD2-8D18-1A22-3E22-7A217A3442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542"/>
              <a:stretch/>
            </p:blipFill>
            <p:spPr>
              <a:xfrm>
                <a:off x="84870" y="2543862"/>
                <a:ext cx="6611273" cy="183777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7769AB1-4484-0B8E-642A-AA6BF6F52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25" y="2600309"/>
                <a:ext cx="1086002" cy="1771897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3BB824-D92D-AB07-2D0B-FB12C482683A}"/>
                </a:ext>
              </a:extLst>
            </p:cNvPr>
            <p:cNvSpPr txBox="1"/>
            <p:nvPr/>
          </p:nvSpPr>
          <p:spPr>
            <a:xfrm>
              <a:off x="800099" y="5578070"/>
              <a:ext cx="136933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</a:rPr>
                <a:t>Communication with businesses and developers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3614B0-0D07-4C41-E409-132577A2B109}"/>
                </a:ext>
              </a:extLst>
            </p:cNvPr>
            <p:cNvSpPr txBox="1"/>
            <p:nvPr/>
          </p:nvSpPr>
          <p:spPr>
            <a:xfrm>
              <a:off x="2436078" y="5578070"/>
              <a:ext cx="136933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</a:rPr>
                <a:t>Communication with members and partners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155A4E-B528-9AE1-5A89-B238B3AFAF9B}"/>
                </a:ext>
              </a:extLst>
            </p:cNvPr>
            <p:cNvSpPr txBox="1"/>
            <p:nvPr/>
          </p:nvSpPr>
          <p:spPr>
            <a:xfrm>
              <a:off x="3870893" y="5578070"/>
              <a:ext cx="174958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</a:rPr>
                <a:t>Technical assistance to businesses and developers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DFB755-B8AC-0D22-AD41-D760030D1C85}"/>
                </a:ext>
              </a:extLst>
            </p:cNvPr>
            <p:cNvSpPr txBox="1"/>
            <p:nvPr/>
          </p:nvSpPr>
          <p:spPr>
            <a:xfrm>
              <a:off x="5688059" y="5576936"/>
              <a:ext cx="13851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</a:rPr>
                <a:t>Marketing of the La Crosse area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ADC9DA-9B31-7F24-E84C-DE71FA54AD85}"/>
                </a:ext>
              </a:extLst>
            </p:cNvPr>
            <p:cNvSpPr txBox="1"/>
            <p:nvPr/>
          </p:nvSpPr>
          <p:spPr>
            <a:xfrm>
              <a:off x="7177476" y="5576936"/>
              <a:ext cx="166695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</a:rPr>
                <a:t>Educational events, programs, and networking opportunities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C61980-24AF-D455-D107-349A811782F2}"/>
                </a:ext>
              </a:extLst>
            </p:cNvPr>
            <p:cNvSpPr txBox="1"/>
            <p:nvPr/>
          </p:nvSpPr>
          <p:spPr>
            <a:xfrm>
              <a:off x="8921507" y="5576936"/>
              <a:ext cx="12810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</a:rPr>
                <a:t>Research about our local economy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624BB0-5684-F2AE-76C3-9FBED078AF3E}"/>
                </a:ext>
              </a:extLst>
            </p:cNvPr>
            <p:cNvSpPr txBox="1"/>
            <p:nvPr/>
          </p:nvSpPr>
          <p:spPr>
            <a:xfrm>
              <a:off x="10315300" y="5559964"/>
              <a:ext cx="186764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</a:rPr>
                <a:t>Financing tools, revolving loan funds and incentives to assist businesses and development projects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8BA6A5-C6D8-EEAE-9A5B-A9EAFEB6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Rating LADCO’s programs and services</a:t>
            </a:r>
          </a:p>
        </p:txBody>
      </p:sp>
    </p:spTree>
    <p:extLst>
      <p:ext uri="{BB962C8B-B14F-4D97-AF65-F5344CB8AC3E}">
        <p14:creationId xmlns:p14="http://schemas.microsoft.com/office/powerpoint/2010/main" val="77609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04EA-DF1C-70C2-5DE1-D908C4AB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LADCO’s services</a:t>
            </a:r>
            <a:br>
              <a:rPr lang="en-US" dirty="0"/>
            </a:br>
            <a:r>
              <a:rPr lang="en-US" sz="1800" i="1" dirty="0"/>
              <a:t>Participants chose top 3 choices</a:t>
            </a:r>
          </a:p>
        </p:txBody>
      </p:sp>
      <p:pic>
        <p:nvPicPr>
          <p:cNvPr id="4098" name="Picture 2" descr="Forms response chart. Question title: In what areas do you feel LADCO should focus its services? (Please pick your top 3). Number of responses: 28 responses.">
            <a:extLst>
              <a:ext uri="{FF2B5EF4-FFF2-40B4-BE49-F238E27FC236}">
                <a16:creationId xmlns:a16="http://schemas.microsoft.com/office/drawing/2014/main" id="{3B24DBE7-F0F7-4A4C-0B9E-FC7DFB80D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1" t="24822" r="3178" b="17209"/>
          <a:stretch/>
        </p:blipFill>
        <p:spPr bwMode="auto">
          <a:xfrm>
            <a:off x="3639493" y="2299581"/>
            <a:ext cx="8552507" cy="44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FFC751-42D7-0B1B-B4F5-A0A28CCFE341}"/>
              </a:ext>
            </a:extLst>
          </p:cNvPr>
          <p:cNvSpPr txBox="1"/>
          <p:nvPr/>
        </p:nvSpPr>
        <p:spPr>
          <a:xfrm>
            <a:off x="26688" y="2286708"/>
            <a:ext cx="3612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Help existing businesses stay in the area and grow their business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F00D5-D5CA-A658-20E2-7333B6D6F8AE}"/>
              </a:ext>
            </a:extLst>
          </p:cNvPr>
          <p:cNvSpPr txBox="1"/>
          <p:nvPr/>
        </p:nvSpPr>
        <p:spPr>
          <a:xfrm>
            <a:off x="26688" y="2958402"/>
            <a:ext cx="26440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Attract new businesses to the area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C14AF-D66B-578D-2F44-D4DE445AB910}"/>
              </a:ext>
            </a:extLst>
          </p:cNvPr>
          <p:cNvSpPr txBox="1"/>
          <p:nvPr/>
        </p:nvSpPr>
        <p:spPr>
          <a:xfrm>
            <a:off x="27160" y="3263506"/>
            <a:ext cx="376624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 Narrow" panose="020B0606020202030204" pitchFamily="34" charset="0"/>
              </a:rPr>
              <a:t>Assist businesses with automation, technology, and process improvement to address workforce challenges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24D0F3-53D1-0471-3357-D120A68E7685}"/>
              </a:ext>
            </a:extLst>
          </p:cNvPr>
          <p:cNvSpPr txBox="1"/>
          <p:nvPr/>
        </p:nvSpPr>
        <p:spPr>
          <a:xfrm>
            <a:off x="26688" y="3784906"/>
            <a:ext cx="3612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Better manage the Coulee Region Business Center to raise awareness of the facility, its programs, and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308669-2C3D-53AC-9499-6AF994A208F7}"/>
              </a:ext>
            </a:extLst>
          </p:cNvPr>
          <p:cNvSpPr txBox="1"/>
          <p:nvPr/>
        </p:nvSpPr>
        <p:spPr>
          <a:xfrm>
            <a:off x="26689" y="4291836"/>
            <a:ext cx="3612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Assist startup businesses with financing, technical assistance, and real estate opportunities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14671-CA9C-548C-E5DC-6F280E071F45}"/>
              </a:ext>
            </a:extLst>
          </p:cNvPr>
          <p:cNvSpPr txBox="1"/>
          <p:nvPr/>
        </p:nvSpPr>
        <p:spPr>
          <a:xfrm>
            <a:off x="26688" y="4808946"/>
            <a:ext cx="3612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Assist businesses with attracting more workers, development and training, and work-life balance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6B9BE7-681C-B9F0-65EE-12C4A3C50F4C}"/>
              </a:ext>
            </a:extLst>
          </p:cNvPr>
          <p:cNvSpPr txBox="1"/>
          <p:nvPr/>
        </p:nvSpPr>
        <p:spPr>
          <a:xfrm>
            <a:off x="17635" y="5298443"/>
            <a:ext cx="3621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Facilitate more collaboration, regional partnerships, and regional solutions to our challenges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26F5C6-3B74-FA1D-12E8-A7661B7F2348}"/>
              </a:ext>
            </a:extLst>
          </p:cNvPr>
          <p:cNvSpPr txBox="1"/>
          <p:nvPr/>
        </p:nvSpPr>
        <p:spPr>
          <a:xfrm>
            <a:off x="17635" y="5796115"/>
            <a:ext cx="3621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Purchase and redevelop vacant big-box stores or other difficult to develop sites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AB8B90-95FB-E45C-2FA7-EBFB6EA3754E}"/>
              </a:ext>
            </a:extLst>
          </p:cNvPr>
          <p:cNvSpPr txBox="1"/>
          <p:nvPr/>
        </p:nvSpPr>
        <p:spPr>
          <a:xfrm>
            <a:off x="17635" y="6293992"/>
            <a:ext cx="3621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Facilitate more community development and quality of life projects (housing, parks and open space, etc.)</a:t>
            </a:r>
          </a:p>
        </p:txBody>
      </p:sp>
    </p:spTree>
    <p:extLst>
      <p:ext uri="{BB962C8B-B14F-4D97-AF65-F5344CB8AC3E}">
        <p14:creationId xmlns:p14="http://schemas.microsoft.com/office/powerpoint/2010/main" val="395053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D563-F80F-635B-9FCF-1A132C9C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09" y="973668"/>
            <a:ext cx="9279801" cy="706964"/>
          </a:xfrm>
        </p:spPr>
        <p:txBody>
          <a:bodyPr/>
          <a:lstStyle/>
          <a:p>
            <a:r>
              <a:rPr lang="en-US" sz="3400" dirty="0"/>
              <a:t>Current issues and future trends of concern</a:t>
            </a:r>
            <a:br>
              <a:rPr lang="en-US" dirty="0"/>
            </a:br>
            <a:r>
              <a:rPr lang="en-US" sz="1800" i="1" dirty="0"/>
              <a:t>Participants chose top 3 choices</a:t>
            </a:r>
            <a:endParaRPr lang="en-US" sz="1800" dirty="0"/>
          </a:p>
        </p:txBody>
      </p:sp>
      <p:pic>
        <p:nvPicPr>
          <p:cNvPr id="5122" name="Picture 2" descr="Forms response chart. Question title: What current issues or future trends are you most concerned about? (Please pick your top 3). Number of responses: 28 responses.">
            <a:extLst>
              <a:ext uri="{FF2B5EF4-FFF2-40B4-BE49-F238E27FC236}">
                <a16:creationId xmlns:a16="http://schemas.microsoft.com/office/drawing/2014/main" id="{5EB93BED-AAA3-6E89-B17A-72B56F13C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t="23869" b="17091"/>
          <a:stretch/>
        </p:blipFill>
        <p:spPr bwMode="auto">
          <a:xfrm>
            <a:off x="2399167" y="2263367"/>
            <a:ext cx="9792833" cy="45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3827D2-DB3B-E330-35E5-F29753657335}"/>
              </a:ext>
            </a:extLst>
          </p:cNvPr>
          <p:cNvSpPr txBox="1"/>
          <p:nvPr/>
        </p:nvSpPr>
        <p:spPr>
          <a:xfrm>
            <a:off x="434567" y="2390115"/>
            <a:ext cx="2118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Inflation and rising prices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B0D29E-47BE-82EC-8DC9-ED08874626FD}"/>
              </a:ext>
            </a:extLst>
          </p:cNvPr>
          <p:cNvCxnSpPr>
            <a:cxnSpLocks/>
          </p:cNvCxnSpPr>
          <p:nvPr/>
        </p:nvCxnSpPr>
        <p:spPr>
          <a:xfrm>
            <a:off x="262547" y="6676737"/>
            <a:ext cx="30329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647818-4E49-536A-7044-0A097B0CE446}"/>
              </a:ext>
            </a:extLst>
          </p:cNvPr>
          <p:cNvCxnSpPr/>
          <p:nvPr/>
        </p:nvCxnSpPr>
        <p:spPr>
          <a:xfrm>
            <a:off x="2299581" y="2154725"/>
            <a:ext cx="0" cy="470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E2DCA7-5019-3FFE-C850-5E2DDFCB82F9}"/>
              </a:ext>
            </a:extLst>
          </p:cNvPr>
          <p:cNvSpPr txBox="1"/>
          <p:nvPr/>
        </p:nvSpPr>
        <p:spPr>
          <a:xfrm>
            <a:off x="45269" y="2806534"/>
            <a:ext cx="24625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Disruptions in the supply chain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6D5F5-F598-694E-E3BF-BC2D9509CCDC}"/>
              </a:ext>
            </a:extLst>
          </p:cNvPr>
          <p:cNvSpPr txBox="1"/>
          <p:nvPr/>
        </p:nvSpPr>
        <p:spPr>
          <a:xfrm>
            <a:off x="135798" y="3217171"/>
            <a:ext cx="24625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Emergence of cryptocurrency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61238-E3AA-A913-6823-AC204F0B147E}"/>
              </a:ext>
            </a:extLst>
          </p:cNvPr>
          <p:cNvSpPr txBox="1"/>
          <p:nvPr/>
        </p:nvSpPr>
        <p:spPr>
          <a:xfrm>
            <a:off x="1104521" y="3624616"/>
            <a:ext cx="15300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Lack of workers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52340-7A40-3DC9-CCBC-950BC5E1CE62}"/>
              </a:ext>
            </a:extLst>
          </p:cNvPr>
          <p:cNvSpPr txBox="1"/>
          <p:nvPr/>
        </p:nvSpPr>
        <p:spPr>
          <a:xfrm>
            <a:off x="534160" y="4017147"/>
            <a:ext cx="19012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Cost of training workers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553537-975A-2A45-A49D-05924A72D286}"/>
              </a:ext>
            </a:extLst>
          </p:cNvPr>
          <p:cNvSpPr txBox="1"/>
          <p:nvPr/>
        </p:nvSpPr>
        <p:spPr>
          <a:xfrm>
            <a:off x="1186008" y="4438395"/>
            <a:ext cx="1276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Taxes and fees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340AF0-5AF8-B606-0519-61E19962EE7B}"/>
              </a:ext>
            </a:extLst>
          </p:cNvPr>
          <p:cNvSpPr txBox="1"/>
          <p:nvPr/>
        </p:nvSpPr>
        <p:spPr>
          <a:xfrm>
            <a:off x="534159" y="4821873"/>
            <a:ext cx="19012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Government regulations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7BC8E3-E350-A056-6820-3E8BA56377AA}"/>
              </a:ext>
            </a:extLst>
          </p:cNvPr>
          <p:cNvSpPr txBox="1"/>
          <p:nvPr/>
        </p:nvSpPr>
        <p:spPr>
          <a:xfrm>
            <a:off x="968716" y="5243121"/>
            <a:ext cx="1466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Health pandemics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7F117A-116F-A0BD-CB09-48887B7E0782}"/>
              </a:ext>
            </a:extLst>
          </p:cNvPr>
          <p:cNvSpPr txBox="1"/>
          <p:nvPr/>
        </p:nvSpPr>
        <p:spPr>
          <a:xfrm>
            <a:off x="932504" y="5637210"/>
            <a:ext cx="1466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Cost of healthcare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9B414E-1D13-6BB2-02E6-A07D15A6AE5A}"/>
              </a:ext>
            </a:extLst>
          </p:cNvPr>
          <p:cNvSpPr txBox="1"/>
          <p:nvPr/>
        </p:nvSpPr>
        <p:spPr>
          <a:xfrm>
            <a:off x="751438" y="6052150"/>
            <a:ext cx="16794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Help with digitization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89C67B-69FF-365C-927E-C07B079300B2}"/>
              </a:ext>
            </a:extLst>
          </p:cNvPr>
          <p:cNvSpPr txBox="1"/>
          <p:nvPr/>
        </p:nvSpPr>
        <p:spPr>
          <a:xfrm>
            <a:off x="1629616" y="6458037"/>
            <a:ext cx="8329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387262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116</TotalTime>
  <Words>245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Arial Narrow</vt:lpstr>
      <vt:lpstr>Century Gothic</vt:lpstr>
      <vt:lpstr>Wingdings 3</vt:lpstr>
      <vt:lpstr>Ion Boardroom</vt:lpstr>
      <vt:lpstr>Member Survey Results 2022</vt:lpstr>
      <vt:lpstr>Industries represented in survey</vt:lpstr>
      <vt:lpstr>Rating LADCO as an organization</vt:lpstr>
      <vt:lpstr>Rating LADCO’s programs and services</vt:lpstr>
      <vt:lpstr>Focusing LADCO’s services Participants chose top 3 choices</vt:lpstr>
      <vt:lpstr>Current issues and future trends of concern Participants chose top 3 choices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Survey Results 2022</dc:title>
  <dc:creator>Amy Venner</dc:creator>
  <cp:lastModifiedBy>Amy Venner</cp:lastModifiedBy>
  <cp:revision>1</cp:revision>
  <dcterms:created xsi:type="dcterms:W3CDTF">2022-05-31T14:45:45Z</dcterms:created>
  <dcterms:modified xsi:type="dcterms:W3CDTF">2022-05-31T16:58:50Z</dcterms:modified>
</cp:coreProperties>
</file>